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307" r:id="rId3"/>
    <p:sldId id="308" r:id="rId4"/>
    <p:sldId id="310" r:id="rId5"/>
    <p:sldId id="311" r:id="rId6"/>
    <p:sldId id="312" r:id="rId7"/>
    <p:sldId id="313" r:id="rId8"/>
    <p:sldId id="327" r:id="rId9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87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150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89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071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80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744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004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99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383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95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708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grass, sky, outdoor, green&#10;&#10;Description automatically generated">
            <a:extLst>
              <a:ext uri="{FF2B5EF4-FFF2-40B4-BE49-F238E27FC236}">
                <a16:creationId xmlns:a16="http://schemas.microsoft.com/office/drawing/2014/main" id="{57527483-7B04-52E2-AEE2-6222EAF245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 dirty="0">
                <a:cs typeface="Calibri Light"/>
              </a:rPr>
              <a:t>Robot Farm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l-GR" sz="2000" dirty="0">
                <a:cs typeface="Calibri"/>
              </a:rPr>
              <a:t>Κατασκευή 3</a:t>
            </a:r>
            <a:r>
              <a:rPr lang="en-US" sz="2000" dirty="0">
                <a:cs typeface="Calibri"/>
              </a:rPr>
              <a:t>d </a:t>
            </a:r>
            <a:r>
              <a:rPr lang="el-GR" sz="2000" dirty="0">
                <a:cs typeface="Calibri"/>
              </a:rPr>
              <a:t>μοντέλου</a:t>
            </a:r>
            <a:endParaRPr lang="en-US" sz="20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31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911F9-99A8-219E-AA37-5A8CF2DFF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 Light"/>
              </a:rPr>
              <a:t>Βήμ</a:t>
            </a:r>
            <a:r>
              <a:rPr lang="en-US" dirty="0">
                <a:cs typeface="Calibri Light"/>
              </a:rPr>
              <a:t>α 1ο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E57A4A-6748-9B31-3B15-DF24D5D56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 dirty="0"/>
              <a:t>Εκτυπώνουμε τα αρχεία:</a:t>
            </a:r>
          </a:p>
          <a:p>
            <a:pPr lvl="1"/>
            <a:r>
              <a:rPr lang="en-US" dirty="0"/>
              <a:t>Down</a:t>
            </a:r>
            <a:r>
              <a:rPr lang="el-GR" dirty="0"/>
              <a:t>.</a:t>
            </a:r>
            <a:r>
              <a:rPr lang="en-US" dirty="0" err="1"/>
              <a:t>stl</a:t>
            </a:r>
            <a:r>
              <a:rPr lang="en-US" dirty="0"/>
              <a:t> 2x</a:t>
            </a:r>
            <a:r>
              <a:rPr lang="el-GR" dirty="0"/>
              <a:t> φορές</a:t>
            </a:r>
            <a:endParaRPr lang="en-US" dirty="0"/>
          </a:p>
          <a:p>
            <a:pPr lvl="1"/>
            <a:r>
              <a:rPr lang="en-US" dirty="0"/>
              <a:t>Up1.stl</a:t>
            </a:r>
          </a:p>
          <a:p>
            <a:pPr lvl="1"/>
            <a:r>
              <a:rPr lang="en-US" dirty="0"/>
              <a:t>Up2.stl</a:t>
            </a:r>
          </a:p>
          <a:p>
            <a:pPr lvl="1"/>
            <a:r>
              <a:rPr lang="en-US" dirty="0" err="1"/>
              <a:t>Connect.stl</a:t>
            </a:r>
            <a:endParaRPr lang="en-US" dirty="0"/>
          </a:p>
          <a:p>
            <a:pPr lvl="1"/>
            <a:r>
              <a:rPr lang="en-US" dirty="0" err="1"/>
              <a:t>Protect.stl</a:t>
            </a:r>
            <a:r>
              <a:rPr lang="en-US" dirty="0"/>
              <a:t> 2x </a:t>
            </a:r>
            <a:r>
              <a:rPr lang="el-GR" dirty="0"/>
              <a:t>φορές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49B13F4B-02D3-2117-5BCE-EE04D0489B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2" b="12866"/>
          <a:stretch/>
        </p:blipFill>
        <p:spPr>
          <a:xfrm rot="11075607">
            <a:off x="5002088" y="1518032"/>
            <a:ext cx="6858000" cy="343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37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911F9-99A8-219E-AA37-5A8CF2DFF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 Light"/>
              </a:rPr>
              <a:t>Βήμ</a:t>
            </a:r>
            <a:r>
              <a:rPr lang="en-US" dirty="0">
                <a:cs typeface="Calibri Light"/>
              </a:rPr>
              <a:t>α 2ο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E57A4A-6748-9B31-3B15-DF24D5D56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 dirty="0"/>
              <a:t>Θα χρειαστούμε βίδες</a:t>
            </a:r>
          </a:p>
          <a:p>
            <a:pPr lvl="1"/>
            <a:r>
              <a:rPr lang="en-US" dirty="0"/>
              <a:t>M3x8 </a:t>
            </a:r>
          </a:p>
          <a:p>
            <a:pPr lvl="1"/>
            <a:r>
              <a:rPr lang="en-US" dirty="0"/>
              <a:t>M3x4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Εικόνα 8">
            <a:extLst>
              <a:ext uri="{FF2B5EF4-FFF2-40B4-BE49-F238E27FC236}">
                <a16:creationId xmlns:a16="http://schemas.microsoft.com/office/drawing/2014/main" id="{CAA635BA-422F-6E2A-6276-7A6AAE9943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8"/>
          <a:stretch/>
        </p:blipFill>
        <p:spPr>
          <a:xfrm rot="5400000">
            <a:off x="6026658" y="855627"/>
            <a:ext cx="52821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592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911F9-99A8-219E-AA37-5A8CF2DFF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 Light"/>
              </a:rPr>
              <a:t>Βήμ</a:t>
            </a:r>
            <a:r>
              <a:rPr lang="en-US" dirty="0">
                <a:cs typeface="Calibri Light"/>
              </a:rPr>
              <a:t>α 3ο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E57A4A-6748-9B31-3B15-DF24D5D56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 sz="2000" dirty="0">
                <a:cs typeface="Calibri"/>
              </a:rPr>
              <a:t>Ενώνουμε τα δυο κάτω μέρη</a:t>
            </a: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46F8A870-AA74-6FF3-446A-6B26C43EAF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1" r="5382"/>
          <a:stretch/>
        </p:blipFill>
        <p:spPr>
          <a:xfrm rot="5400000">
            <a:off x="5405819" y="854793"/>
            <a:ext cx="559455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797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911F9-99A8-219E-AA37-5A8CF2DFF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 Light"/>
              </a:rPr>
              <a:t>Βήμ</a:t>
            </a:r>
            <a:r>
              <a:rPr lang="en-US" dirty="0">
                <a:cs typeface="Calibri Light"/>
              </a:rPr>
              <a:t>α 4ο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E57A4A-6748-9B31-3B15-DF24D5D56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 sz="2000" dirty="0">
                <a:cs typeface="Calibri"/>
              </a:rPr>
              <a:t>Βάζουμε την ένωση και την βιδώνουμε</a:t>
            </a: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Ορθογώνιο: Στρογγύλεμα γωνιών 13">
            <a:extLst>
              <a:ext uri="{FF2B5EF4-FFF2-40B4-BE49-F238E27FC236}">
                <a16:creationId xmlns:a16="http://schemas.microsoft.com/office/drawing/2014/main" id="{3D2B642B-9E5D-B210-B02D-2437E5E37C18}"/>
              </a:ext>
            </a:extLst>
          </p:cNvPr>
          <p:cNvSpPr/>
          <p:nvPr/>
        </p:nvSpPr>
        <p:spPr>
          <a:xfrm>
            <a:off x="9181749" y="1774271"/>
            <a:ext cx="1136710" cy="14680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73F59B5A-713B-1DB0-7A80-96560BE76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517735" y="1328585"/>
            <a:ext cx="5594554" cy="419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9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911F9-99A8-219E-AA37-5A8CF2DFF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 Light"/>
              </a:rPr>
              <a:t>Βήμ</a:t>
            </a:r>
            <a:r>
              <a:rPr lang="en-US" dirty="0">
                <a:cs typeface="Calibri Light"/>
              </a:rPr>
              <a:t>α 5ο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E57A4A-6748-9B31-3B15-DF24D5D56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 sz="2000" dirty="0">
                <a:cs typeface="Calibri"/>
              </a:rPr>
              <a:t>Βάζουμε το </a:t>
            </a:r>
            <a:r>
              <a:rPr lang="en-US" sz="2000" dirty="0">
                <a:cs typeface="Calibri"/>
              </a:rPr>
              <a:t>driver </a:t>
            </a:r>
            <a:r>
              <a:rPr lang="el-GR" sz="2000" dirty="0">
                <a:cs typeface="Calibri"/>
              </a:rPr>
              <a:t>στο κέντρο του</a:t>
            </a:r>
            <a:endParaRPr lang="en-US" sz="16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BE6C4771-422C-003E-560B-08E5E67FD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91746" y="1459540"/>
            <a:ext cx="5247564" cy="393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76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911F9-99A8-219E-AA37-5A8CF2DFF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 Light"/>
              </a:rPr>
              <a:t>Βήμ</a:t>
            </a:r>
            <a:r>
              <a:rPr lang="en-US" dirty="0">
                <a:cs typeface="Calibri Light"/>
              </a:rPr>
              <a:t>α 6ο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E57A4A-6748-9B31-3B15-DF24D5D56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 sz="2000" dirty="0">
                <a:cs typeface="Calibri"/>
              </a:rPr>
              <a:t>Τοποθετούμε τους κινητήρες και τους βιδώνουμε επάνω στην ένωση</a:t>
            </a:r>
            <a:endParaRPr lang="en-US" sz="16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0AA52C4A-3DD3-72FA-9BBE-BE541B43E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71347" y="1449294"/>
            <a:ext cx="5279216" cy="3959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366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911F9-99A8-219E-AA37-5A8CF2DFF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>
                <a:cs typeface="Calibri Light"/>
              </a:rPr>
              <a:t>Βήμ</a:t>
            </a:r>
            <a:r>
              <a:rPr lang="en-US" dirty="0">
                <a:cs typeface="Calibri Light"/>
              </a:rPr>
              <a:t>α </a:t>
            </a:r>
            <a:r>
              <a:rPr lang="el-GR" dirty="0">
                <a:cs typeface="Calibri Light"/>
              </a:rPr>
              <a:t>7</a:t>
            </a:r>
            <a:r>
              <a:rPr lang="en-US" dirty="0">
                <a:cs typeface="Calibri Light"/>
              </a:rPr>
              <a:t>ο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E57A4A-6748-9B31-3B15-DF24D5D56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 sz="2000" dirty="0">
                <a:cs typeface="Calibri"/>
              </a:rPr>
              <a:t>Τοποθετούμε τις βίδες και τους υπόλοιπους αισθητήρες </a:t>
            </a:r>
          </a:p>
          <a:p>
            <a:r>
              <a:rPr lang="el-GR" sz="2000" dirty="0">
                <a:cs typeface="Calibri"/>
              </a:rPr>
              <a:t>Στην συνέχεια βιδώνουμε και τα δυο πάνω μέρη</a:t>
            </a:r>
            <a:endParaRPr lang="en-US" sz="16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6E405B6A-FF0C-A628-F71E-7886828EA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86416" y="1597724"/>
            <a:ext cx="4879075" cy="365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164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90</Words>
  <Application>Microsoft Office PowerPoint</Application>
  <PresentationFormat>Ευρεία οθόνη</PresentationFormat>
  <Paragraphs>24</Paragraphs>
  <Slides>8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Robot Farm</vt:lpstr>
      <vt:lpstr>Βήμα 1ο</vt:lpstr>
      <vt:lpstr>Βήμα 2ο</vt:lpstr>
      <vt:lpstr>Βήμα 3ο</vt:lpstr>
      <vt:lpstr>Βήμα 4ο</vt:lpstr>
      <vt:lpstr>Βήμα 5ο</vt:lpstr>
      <vt:lpstr>Βήμα 6ο</vt:lpstr>
      <vt:lpstr>Βήμα 7ο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Farm</dc:title>
  <dc:creator>Theodoros Kitsos</dc:creator>
  <cp:lastModifiedBy>Theodoros Kitsos</cp:lastModifiedBy>
  <cp:revision>2</cp:revision>
  <dcterms:created xsi:type="dcterms:W3CDTF">2023-03-26T10:29:28Z</dcterms:created>
  <dcterms:modified xsi:type="dcterms:W3CDTF">2023-05-31T07:45:55Z</dcterms:modified>
</cp:coreProperties>
</file>

<file path=docProps/thumbnail.jpeg>
</file>